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  <p:embeddedFont>
      <p:font typeface="Nothing You Could Do"/>
      <p:regular r:id="rId24"/>
    </p:embeddedFont>
    <p:embeddedFont>
      <p:font typeface="Proxima Nova Extrabold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22" Type="http://schemas.openxmlformats.org/officeDocument/2006/relationships/font" Target="fonts/ProximaNova-italic.fntdata"/><Relationship Id="rId21" Type="http://schemas.openxmlformats.org/officeDocument/2006/relationships/font" Target="fonts/ProximaNova-bold.fntdata"/><Relationship Id="rId24" Type="http://schemas.openxmlformats.org/officeDocument/2006/relationships/font" Target="fonts/NothingYouCouldDo-regular.fntdata"/><Relationship Id="rId23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ProximaNova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f15a78e87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f15a78e87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f15a78e87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f15a78e87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Echo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f15a78e87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f15a78e87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f15a7920c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f15a7920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f15a7920c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f15a7920c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f15a78e87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f15a78e8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f15a78e87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f15a78e87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f15a7920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f15a7920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Echo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f15a78e87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f15a78e87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f15a78e87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f15a78e87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f15a78e87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f15a78e87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Echo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f15a78e87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f15a78e87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goal of this design was to explore a newer form factor, and take advantage of the very natural way people can use voice interfaces to easily do fixed tasks and query for informaiton.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f15a7920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f15a7920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291575" y="4249925"/>
            <a:ext cx="8520600" cy="4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7714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Brandon Kim, Sylvia Wu, Echo Zhang, Ashley Zhou</a:t>
            </a:r>
            <a:endParaRPr sz="2400">
              <a:solidFill>
                <a:srgbClr val="F7714D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95400" y="3484700"/>
            <a:ext cx="89532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6AA84F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rPr>
              <a:t>Put off your procrastination habit</a:t>
            </a:r>
            <a:endParaRPr b="1" sz="3000">
              <a:solidFill>
                <a:srgbClr val="6AA84F"/>
              </a:solidFill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563" y="768275"/>
            <a:ext cx="2808868" cy="2529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714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Storyboard</a:t>
            </a:r>
            <a:r>
              <a:rPr lang="en">
                <a:solidFill>
                  <a:srgbClr val="F7714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- 1 - </a:t>
            </a:r>
            <a:r>
              <a:rPr b="1" lang="en" sz="18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Choose the “Easiest” Task Among a List</a:t>
            </a:r>
            <a:endParaRPr sz="1800">
              <a:solidFill>
                <a:srgbClr val="6AA84F"/>
              </a:solidFill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025" y="1078975"/>
            <a:ext cx="582955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714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Storyboard - 2 - </a:t>
            </a:r>
            <a:r>
              <a:rPr b="1" lang="en" sz="18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Make Goals More Manageable</a:t>
            </a:r>
            <a:r>
              <a:rPr b="1" lang="en" sz="1800">
                <a:solidFill>
                  <a:srgbClr val="F7714D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rgbClr val="F7714D"/>
              </a:solidFill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325" y="1053125"/>
            <a:ext cx="3754784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714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Summary</a:t>
            </a:r>
            <a:endParaRPr>
              <a:solidFill>
                <a:srgbClr val="F7714D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AutoNum type="arabicPeriod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Audience can be smaller scope.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AutoNum type="arabicPeriod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Think broad, explore new platforms and unique features.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AutoNum type="arabicPeriod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A unique device can provide many possibilities for us to explore. 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/>
        </p:nvSpPr>
        <p:spPr>
          <a:xfrm>
            <a:off x="95400" y="3408500"/>
            <a:ext cx="89532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6AA84F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rPr>
              <a:t>Thank You</a:t>
            </a:r>
            <a:endParaRPr b="1" sz="3000">
              <a:solidFill>
                <a:srgbClr val="6AA84F"/>
              </a:solidFill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563" y="692075"/>
            <a:ext cx="2808868" cy="2529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Contribution Statement: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Brandon Kim: 15% Slides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Sylvia Wu: 25%  Logo and Slides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Echo Zhang: 30% Presentation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Ashley Zhou: 30% Presentation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714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Overall Problem</a:t>
            </a:r>
            <a:endParaRPr>
              <a:solidFill>
                <a:srgbClr val="F7714D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441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Procrastination: </a:t>
            </a:r>
            <a:r>
              <a:rPr lang="en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voluntarily delaying a task knowing it is not helpful to do so</a:t>
            </a:r>
            <a:endParaRPr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Proxima Nova"/>
              <a:buChar char="●"/>
            </a:pPr>
            <a:r>
              <a:rPr b="1" lang="en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Procrastination can have many negative impacts on your life</a:t>
            </a:r>
            <a:endParaRPr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Proxima Nova"/>
              <a:buChar char="●"/>
            </a:pPr>
            <a:r>
              <a:rPr b="1" lang="en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It is a habitual behavior that needs to be corrected over time</a:t>
            </a:r>
            <a:endParaRPr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Proxima Nova"/>
              <a:buChar char="●"/>
            </a:pPr>
            <a:r>
              <a:rPr b="1" lang="en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Procrastinators need a way to track what they need to do and encourage them to finish it on time</a:t>
            </a:r>
            <a:endParaRPr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800" y="1146875"/>
            <a:ext cx="4322301" cy="28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7714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Design Research - </a:t>
            </a:r>
            <a:r>
              <a:rPr lang="en">
                <a:solidFill>
                  <a:srgbClr val="6AA84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Interview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19150" y="1304925"/>
            <a:ext cx="4419000" cy="18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Char char="●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Participants - 3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Char char="○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Non-procrastinator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Char char="○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Low-procrastinator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Char char="○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High-procrastinator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675" y="1304925"/>
            <a:ext cx="4192900" cy="27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7714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Key Findings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Char char="●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Can’t start on tasks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Proxima Nova"/>
              <a:buChar char="○"/>
            </a:pPr>
            <a:r>
              <a:rPr b="1" lang="en" sz="18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know how/where to start</a:t>
            </a:r>
            <a:endParaRPr b="1" sz="18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Char char="●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Struggling with things that don’t have deadlines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Proxima Nova"/>
              <a:buChar char="○"/>
            </a:pPr>
            <a:r>
              <a:rPr b="1" lang="en" sz="18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Social events, self-achieving, non-required goals</a:t>
            </a:r>
            <a:endParaRPr b="1" sz="18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Char char="●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Regular planner is not enough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Proxima Nova"/>
              <a:buChar char="○"/>
            </a:pPr>
            <a:r>
              <a:rPr b="1" lang="en" sz="18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Just an organizing method</a:t>
            </a:r>
            <a:endParaRPr b="1" sz="18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Font typeface="Proxima Nova"/>
              <a:buChar char="○"/>
            </a:pPr>
            <a:r>
              <a:rPr b="1" lang="en" sz="18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High-procrastinators have problems following the plan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7714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Tasks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4766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AutoNum type="arabicPeriod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Keep Track of The Schedule And What You Finished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AutoNum type="arabicPeriod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Finding a Reward to motivate starting a project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AutoNum type="arabicPeriod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Attend to Necessary Goals/Projects in Order of Pleasantness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AutoNum type="arabicPeriod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Remembering What You Should Do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AutoNum type="arabicPeriod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Daily Reflection: How You Feel About What You Accomplished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Proxima Nova"/>
              <a:buAutoNum type="arabicPeriod"/>
            </a:pPr>
            <a:r>
              <a:rPr b="1" lang="en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Identifying Smaller Goals </a:t>
            </a:r>
            <a:endParaRPr b="1" sz="24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7714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Design Sketch - 1 - </a:t>
            </a:r>
            <a:r>
              <a:rPr lang="en">
                <a:solidFill>
                  <a:srgbClr val="6AA84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Mobile Application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650" y="1408450"/>
            <a:ext cx="5438775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714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Design Sketch - 2 - </a:t>
            </a:r>
            <a:r>
              <a:rPr lang="en">
                <a:solidFill>
                  <a:srgbClr val="6AA84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Smart Watch Application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6850" y="1656250"/>
            <a:ext cx="594360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714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Design Sketch - 3 - </a:t>
            </a:r>
            <a:r>
              <a:rPr lang="en">
                <a:solidFill>
                  <a:srgbClr val="6AA84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Conversational Interface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10128" l="0" r="0" t="7594"/>
          <a:stretch/>
        </p:blipFill>
        <p:spPr>
          <a:xfrm>
            <a:off x="2090075" y="1200450"/>
            <a:ext cx="506730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6524" y="2571750"/>
            <a:ext cx="50196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0638" y="3829425"/>
            <a:ext cx="47861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714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Design We Selected - </a:t>
            </a:r>
            <a:r>
              <a:rPr lang="en">
                <a:solidFill>
                  <a:srgbClr val="6AA84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Smart Watch Application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750" y="2037075"/>
            <a:ext cx="4391550" cy="17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406450" y="1299925"/>
            <a:ext cx="415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Best Portability</a:t>
            </a:r>
            <a:endParaRPr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Carried around more easy than phone</a:t>
            </a:r>
            <a:endParaRPr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Less Distraction from phone</a:t>
            </a:r>
            <a:r>
              <a:rPr b="1" lang="en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Tasks  </a:t>
            </a:r>
            <a:endParaRPr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Choose the “easiest” task among a list</a:t>
            </a:r>
            <a:endParaRPr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Proxima Nova"/>
              <a:buChar char="○"/>
            </a:pPr>
            <a:r>
              <a:rPr b="1" lang="en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Make goals more manageable </a:t>
            </a:r>
            <a:endParaRPr b="1">
              <a:solidFill>
                <a:srgbClr val="6AA8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